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69408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ACC9FE-ECB3-448E-978D-E09B4A52262A}" v="1" dt="2025-10-24T07:59:39.3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rrotta, Alessia" userId="ac2b1ea1-9833-460f-b4b6-f5ac754135e2" providerId="ADAL" clId="{9BACC9FE-ECB3-448E-978D-E09B4A52262A}"/>
    <pc:docChg chg="addSld modSld">
      <pc:chgData name="Perrotta, Alessia" userId="ac2b1ea1-9833-460f-b4b6-f5ac754135e2" providerId="ADAL" clId="{9BACC9FE-ECB3-448E-978D-E09B4A52262A}" dt="2025-10-24T07:59:39.310" v="0"/>
      <pc:docMkLst>
        <pc:docMk/>
      </pc:docMkLst>
      <pc:sldChg chg="add">
        <pc:chgData name="Perrotta, Alessia" userId="ac2b1ea1-9833-460f-b4b6-f5ac754135e2" providerId="ADAL" clId="{9BACC9FE-ECB3-448E-978D-E09B4A52262A}" dt="2025-10-24T07:59:39.310" v="0"/>
        <pc:sldMkLst>
          <pc:docMk/>
          <pc:sldMk cId="2602719699" sldId="214746940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5DC126-8E38-4147-BB01-8EDB3008C2B4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893151-0DFC-45FE-9DA7-9E3BE2FC11F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1869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731A29-1F5F-4A01-4D96-E701688BBF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1FE727-692E-7161-0932-9348E8EC24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5CAA96-9382-EE34-9A8E-F22AE01EFF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889CEC-AF00-AA55-D9A7-C32898272DB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F4A2C8-6C88-4E71-83EE-698B9D4FE22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174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8ED56-DC49-CC07-9A3B-5AB6414ADA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3F3198-F523-ACA3-0A80-E548D92E42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871B64-6236-ADC5-2C71-038C577B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D2A0-546C-4367-ADC7-B66E6FABC46E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724644-62A0-05C7-90EB-058B7A6E5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1C963-937D-C1A5-636F-7CA8EFB82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392A-79ED-4849-B6DF-07C25D58C80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1060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85D8D-0723-3F31-917F-2D76C08DB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90CB2A-556C-A9ED-351C-FB419ED497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34E9D3-A980-4B9C-4101-E4BE73F05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D2A0-546C-4367-ADC7-B66E6FABC46E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9EF03-9631-6864-9379-DCA9227D8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68FC5-9229-4864-862C-B662D1429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392A-79ED-4849-B6DF-07C25D58C80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8320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D1D94F-ACE1-2C44-43AB-413BE73108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41F1BB-0838-496C-4D17-694ECC64F0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97B6C3-C772-B495-D355-A2ACD41FA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D2A0-546C-4367-ADC7-B66E6FABC46E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2DEAEB-7568-6D34-7319-5C8195C84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3EF813-D6BE-81D3-794C-05681361B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392A-79ED-4849-B6DF-07C25D58C80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5869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, subtitle &amp; char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0" y="651600"/>
            <a:ext cx="111887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501652" y="1674087"/>
            <a:ext cx="11188699" cy="406901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chart</a:t>
            </a:r>
            <a:endParaRPr lang="en-GB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8CFE9674-04ED-4C53-9426-4EA385799F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650" y="317500"/>
            <a:ext cx="11188700" cy="33409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add title</a:t>
            </a:r>
          </a:p>
        </p:txBody>
      </p:sp>
      <p:sp useBgFill="1">
        <p:nvSpPr>
          <p:cNvPr id="8" name="TextBox 7">
            <a:extLst>
              <a:ext uri="{FF2B5EF4-FFF2-40B4-BE49-F238E27FC236}">
                <a16:creationId xmlns:a16="http://schemas.microsoft.com/office/drawing/2014/main" id="{97CA1EF6-0A03-2D49-96D8-49B21F3CE8FE}"/>
              </a:ext>
            </a:extLst>
          </p:cNvPr>
          <p:cNvSpPr txBox="1"/>
          <p:nvPr userDrawn="1"/>
        </p:nvSpPr>
        <p:spPr>
          <a:xfrm>
            <a:off x="11382377" y="6477001"/>
            <a:ext cx="307975" cy="138499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900" noProof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900" noProof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 useBgFill="1">
        <p:nvSpPr>
          <p:cNvPr id="9" name="CaseCode">
            <a:extLst>
              <a:ext uri="{FF2B5EF4-FFF2-40B4-BE49-F238E27FC236}">
                <a16:creationId xmlns:a16="http://schemas.microsoft.com/office/drawing/2014/main" id="{E1B88908-B39A-1A41-8698-77B8BB35086B}"/>
              </a:ext>
            </a:extLst>
          </p:cNvPr>
          <p:cNvSpPr txBox="1"/>
          <p:nvPr userDrawn="1"/>
        </p:nvSpPr>
        <p:spPr>
          <a:xfrm>
            <a:off x="6335184" y="6477000"/>
            <a:ext cx="4896560" cy="138499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900" noProof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impact will you make?</a:t>
            </a:r>
          </a:p>
        </p:txBody>
      </p:sp>
      <p:sp useBgFill="1">
        <p:nvSpPr>
          <p:cNvPr id="10" name="Copyright">
            <a:extLst>
              <a:ext uri="{FF2B5EF4-FFF2-40B4-BE49-F238E27FC236}">
                <a16:creationId xmlns:a16="http://schemas.microsoft.com/office/drawing/2014/main" id="{216A839A-90AA-FD4A-BAB5-AD4B56C09AB2}"/>
              </a:ext>
            </a:extLst>
          </p:cNvPr>
          <p:cNvSpPr txBox="1"/>
          <p:nvPr userDrawn="1"/>
        </p:nvSpPr>
        <p:spPr>
          <a:xfrm>
            <a:off x="501649" y="6477001"/>
            <a:ext cx="5355168" cy="138499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900" noProof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© Deloitte Italy S.p.A.</a:t>
            </a:r>
          </a:p>
        </p:txBody>
      </p:sp>
    </p:spTree>
    <p:extLst>
      <p:ext uri="{BB962C8B-B14F-4D97-AF65-F5344CB8AC3E}">
        <p14:creationId xmlns:p14="http://schemas.microsoft.com/office/powerpoint/2010/main" val="428841720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BEFC4-BC61-04C6-6522-964399B7E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6FA3D9-D185-FA65-B83C-ABB72BBDB6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BA93F-DB34-62F0-C4EF-D6C9D2C8B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D2A0-546C-4367-ADC7-B66E6FABC46E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D4D3D-886A-67B8-F7EA-175E77255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D410E6-9B9E-AC79-91FD-35922E058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392A-79ED-4849-B6DF-07C25D58C80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0445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D7493-DBE7-6655-FEC3-B6D4B6AA9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B3139D-150A-4E3C-2B77-D2598E0DF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F4606-3456-7F2D-C8C0-5E150BE8A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D2A0-546C-4367-ADC7-B66E6FABC46E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82234F-053C-FD07-31A5-E6EFB5FF8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51E75-11CB-50BE-03A0-C31431203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392A-79ED-4849-B6DF-07C25D58C80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7829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E184C-386F-F373-A1BF-9CECA4CA9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AEB45-66F1-C313-EECB-6EE2B40E9B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439A3C-7DD4-4354-278C-9587E33F85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4035D3-2485-8965-50DF-01A02292E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D2A0-546C-4367-ADC7-B66E6FABC46E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7D4E0-156A-56EC-7CC9-2BB5DA6F2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5495A2-C70F-37D2-0A2A-12B6630B0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392A-79ED-4849-B6DF-07C25D58C80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4731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8BC77-2305-C356-BD83-73C8D9226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196F9C-F188-1388-7C2A-22015F7093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3C6DA8-E532-51F1-91EE-49D6B71AE7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4A1C9E-42A3-61F2-4E65-0AEAF6B107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7DF19D-D6B2-7FD9-C3AD-88343E5044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3F995B-024F-87A5-DD6F-820BB6C02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D2A0-546C-4367-ADC7-B66E6FABC46E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B0D592-8316-2EF1-D30E-C6F471670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033D25-47F6-9F72-73D3-BA0B5108A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392A-79ED-4849-B6DF-07C25D58C80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3036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7BF70-0AB0-D7AF-F322-E80AB5FB0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E75CD6-7CD0-3E2B-E202-AB50D9D6B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D2A0-546C-4367-ADC7-B66E6FABC46E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43D82E-8C36-BDB7-66F5-A987836A7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1420AB-D170-67D5-FA2E-704E89901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392A-79ED-4849-B6DF-07C25D58C80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6718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0D94C9-5DFD-32AF-9F47-771D56E22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D2A0-546C-4367-ADC7-B66E6FABC46E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BACE1C-2E63-946B-32AA-9F682D6F1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97E5D9-2839-7417-C703-14D1498A6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392A-79ED-4849-B6DF-07C25D58C80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481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1AD39-9699-8769-F1F3-751DAFB92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09FB9-50E8-727E-104A-251EFBB8D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ABAD55-47C5-4AFC-7234-87EC4BCE3B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6CC1D3-B4C9-1036-906B-20138DD65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D2A0-546C-4367-ADC7-B66E6FABC46E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832589-1772-C7F9-A8E6-84750E763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C547E8-9F77-B026-F700-4F5C9B670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392A-79ED-4849-B6DF-07C25D58C80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0246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D6A7B-4D33-65CE-D93A-7AD31886C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49912E-BCAD-E17A-12DE-A580302D44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B435F2-56EC-B120-F41A-83193EE6F1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E488F0-6C31-3208-258F-4EE35ED43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D2A0-546C-4367-ADC7-B66E6FABC46E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7515DF-627F-B8F4-586B-DCA29DE73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84692B-B1F5-600D-9A24-E13F4DD01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392A-79ED-4849-B6DF-07C25D58C80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3442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298AA-5410-5915-14A9-7E257FB77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F351E6-29E5-0B44-38EF-D181DF6EE9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A67A8-B41E-7F0E-B1F1-B5CF59C08F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71D2A0-546C-4367-ADC7-B66E6FABC46E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605C9-F3FD-C792-B087-50F0D8B8CF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D37226-FA57-5023-FF49-0383536B8C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0A392A-79ED-4849-B6DF-07C25D58C80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562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93DB62-0F3D-6BA1-0F52-0391C0A132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6">
            <a:extLst>
              <a:ext uri="{FF2B5EF4-FFF2-40B4-BE49-F238E27FC236}">
                <a16:creationId xmlns:a16="http://schemas.microsoft.com/office/drawing/2014/main" id="{02907255-13C9-3B07-531F-70404925F160}"/>
              </a:ext>
            </a:extLst>
          </p:cNvPr>
          <p:cNvSpPr txBox="1">
            <a:spLocks/>
          </p:cNvSpPr>
          <p:nvPr/>
        </p:nvSpPr>
        <p:spPr bwMode="gray">
          <a:xfrm>
            <a:off x="578301" y="535130"/>
            <a:ext cx="4571023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1800" b="1" kern="120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it-IT" sz="2100" dirty="0">
                <a:latin typeface="Aptos" panose="020B0004020202020204" pitchFamily="34" charset="0"/>
                <a:ea typeface="Calibri"/>
                <a:cs typeface="Calibri"/>
              </a:rPr>
              <a:t>Il nostro Team</a:t>
            </a:r>
            <a:endParaRPr lang="it-IT" sz="2100" dirty="0"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983724-907A-74CE-0AF3-D7B7D6A94399}"/>
              </a:ext>
            </a:extLst>
          </p:cNvPr>
          <p:cNvSpPr txBox="1"/>
          <p:nvPr/>
        </p:nvSpPr>
        <p:spPr>
          <a:xfrm>
            <a:off x="2662915" y="2028192"/>
            <a:ext cx="5239512" cy="7540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600"/>
              </a:spcBef>
              <a:buSzPct val="100000"/>
            </a:pPr>
            <a:r>
              <a:rPr lang="it-IT" dirty="0">
                <a:solidFill>
                  <a:schemeClr val="bg1"/>
                </a:solidFill>
                <a:latin typeface="Aptos" panose="020B0004020202020204" pitchFamily="34" charset="0"/>
              </a:rPr>
              <a:t>Gian Michele Maisano</a:t>
            </a:r>
          </a:p>
          <a:p>
            <a:pPr>
              <a:spcBef>
                <a:spcPts val="600"/>
              </a:spcBef>
              <a:buSzPct val="100000"/>
            </a:pPr>
            <a:r>
              <a:rPr lang="it-IT" sz="2000" i="1" dirty="0">
                <a:solidFill>
                  <a:schemeClr val="bg1"/>
                </a:solidFill>
                <a:latin typeface="Aptos" panose="020B0004020202020204" pitchFamily="34" charset="0"/>
              </a:rPr>
              <a:t>Director A&amp;A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270A78-0398-FA80-A201-CCC530072D93}"/>
              </a:ext>
            </a:extLst>
          </p:cNvPr>
          <p:cNvSpPr txBox="1"/>
          <p:nvPr/>
        </p:nvSpPr>
        <p:spPr>
          <a:xfrm>
            <a:off x="8700783" y="2028192"/>
            <a:ext cx="3129267" cy="7540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600"/>
              </a:spcBef>
              <a:buSzPct val="100000"/>
            </a:pPr>
            <a:r>
              <a:rPr lang="it-IT" dirty="0">
                <a:solidFill>
                  <a:schemeClr val="bg1"/>
                </a:solidFill>
                <a:latin typeface="Aptos" panose="020B0004020202020204" pitchFamily="34" charset="0"/>
              </a:rPr>
              <a:t>Tiziano La Monica</a:t>
            </a:r>
          </a:p>
          <a:p>
            <a:pPr>
              <a:spcBef>
                <a:spcPts val="600"/>
              </a:spcBef>
              <a:buSzPct val="100000"/>
            </a:pPr>
            <a:r>
              <a:rPr lang="it-IT" sz="2000" i="1" dirty="0">
                <a:solidFill>
                  <a:schemeClr val="bg1"/>
                </a:solidFill>
                <a:latin typeface="Aptos" panose="020B0004020202020204" pitchFamily="34" charset="0"/>
              </a:rPr>
              <a:t>Analyst A&amp;A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1A04C3-573F-90C1-7B09-CDE4D0BB61CE}"/>
              </a:ext>
            </a:extLst>
          </p:cNvPr>
          <p:cNvSpPr txBox="1"/>
          <p:nvPr/>
        </p:nvSpPr>
        <p:spPr>
          <a:xfrm>
            <a:off x="2701015" y="4614427"/>
            <a:ext cx="3643664" cy="7540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600"/>
              </a:spcBef>
              <a:buSzPct val="100000"/>
            </a:pPr>
            <a:r>
              <a:rPr lang="it-IT" dirty="0">
                <a:solidFill>
                  <a:schemeClr val="bg1"/>
                </a:solidFill>
                <a:latin typeface="Aptos" panose="020B0004020202020204" pitchFamily="34" charset="0"/>
              </a:rPr>
              <a:t>Luca Barbieri</a:t>
            </a:r>
          </a:p>
          <a:p>
            <a:pPr>
              <a:spcBef>
                <a:spcPts val="600"/>
              </a:spcBef>
              <a:buSzPct val="100000"/>
            </a:pPr>
            <a:r>
              <a:rPr lang="it-IT" sz="2000" i="1" dirty="0">
                <a:solidFill>
                  <a:schemeClr val="bg1"/>
                </a:solidFill>
                <a:latin typeface="Aptos" panose="020B0004020202020204" pitchFamily="34" charset="0"/>
              </a:rPr>
              <a:t>Senior Consultant A&amp;A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D01E06-7F26-D2CA-5CAC-99267EAFE9EF}"/>
              </a:ext>
            </a:extLst>
          </p:cNvPr>
          <p:cNvSpPr txBox="1"/>
          <p:nvPr/>
        </p:nvSpPr>
        <p:spPr>
          <a:xfrm>
            <a:off x="8815736" y="4614427"/>
            <a:ext cx="2797963" cy="7540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600"/>
              </a:spcBef>
              <a:buSzPct val="100000"/>
            </a:pPr>
            <a:r>
              <a:rPr lang="it-IT" dirty="0">
                <a:solidFill>
                  <a:schemeClr val="bg1"/>
                </a:solidFill>
                <a:latin typeface="Aptos" panose="020B0004020202020204" pitchFamily="34" charset="0"/>
              </a:rPr>
              <a:t>Alessia Perrotta</a:t>
            </a:r>
          </a:p>
          <a:p>
            <a:pPr>
              <a:spcBef>
                <a:spcPts val="600"/>
              </a:spcBef>
              <a:buSzPct val="100000"/>
            </a:pPr>
            <a:r>
              <a:rPr lang="it-IT" sz="2000" i="1" dirty="0">
                <a:solidFill>
                  <a:schemeClr val="bg1"/>
                </a:solidFill>
                <a:latin typeface="Aptos" panose="020B0004020202020204" pitchFamily="34" charset="0"/>
              </a:rPr>
              <a:t>Recruiter A&amp;A</a:t>
            </a:r>
          </a:p>
        </p:txBody>
      </p:sp>
      <p:sp>
        <p:nvSpPr>
          <p:cNvPr id="8" name="Flowchart: Connector 7">
            <a:extLst>
              <a:ext uri="{FF2B5EF4-FFF2-40B4-BE49-F238E27FC236}">
                <a16:creationId xmlns:a16="http://schemas.microsoft.com/office/drawing/2014/main" id="{CA3D9662-7490-DDF0-E1A0-1141470207D5}"/>
              </a:ext>
            </a:extLst>
          </p:cNvPr>
          <p:cNvSpPr/>
          <p:nvPr/>
        </p:nvSpPr>
        <p:spPr bwMode="gray">
          <a:xfrm>
            <a:off x="578301" y="1430695"/>
            <a:ext cx="1774371" cy="1726144"/>
          </a:xfrm>
          <a:prstGeom prst="flowChartConnector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it-IT" sz="1600" b="1" dirty="0">
              <a:solidFill>
                <a:schemeClr val="bg1"/>
              </a:solidFill>
            </a:endParaRPr>
          </a:p>
        </p:txBody>
      </p: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5CDBD345-CAFE-9C4F-8AB4-3087D4BBA041}"/>
              </a:ext>
            </a:extLst>
          </p:cNvPr>
          <p:cNvSpPr/>
          <p:nvPr/>
        </p:nvSpPr>
        <p:spPr bwMode="gray">
          <a:xfrm>
            <a:off x="578301" y="3936021"/>
            <a:ext cx="1774371" cy="1726144"/>
          </a:xfrm>
          <a:prstGeom prst="flowChartConnector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it-IT" sz="1600" b="1" dirty="0">
              <a:solidFill>
                <a:schemeClr val="bg1"/>
              </a:solidFill>
            </a:endParaRPr>
          </a:p>
        </p:txBody>
      </p:sp>
      <p:sp>
        <p:nvSpPr>
          <p:cNvPr id="10" name="Flowchart: Connector 9">
            <a:extLst>
              <a:ext uri="{FF2B5EF4-FFF2-40B4-BE49-F238E27FC236}">
                <a16:creationId xmlns:a16="http://schemas.microsoft.com/office/drawing/2014/main" id="{B5BB3D87-01CE-4D5A-0D70-F9B490B0A15B}"/>
              </a:ext>
            </a:extLst>
          </p:cNvPr>
          <p:cNvSpPr/>
          <p:nvPr/>
        </p:nvSpPr>
        <p:spPr bwMode="gray">
          <a:xfrm>
            <a:off x="6693022" y="1430695"/>
            <a:ext cx="1774371" cy="1726144"/>
          </a:xfrm>
          <a:prstGeom prst="flowChartConnector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it-IT" sz="1600" b="1" dirty="0">
              <a:solidFill>
                <a:schemeClr val="bg1"/>
              </a:solidFill>
            </a:endParaRPr>
          </a:p>
        </p:txBody>
      </p:sp>
      <p:sp>
        <p:nvSpPr>
          <p:cNvPr id="11" name="Flowchart: Connector 10">
            <a:extLst>
              <a:ext uri="{FF2B5EF4-FFF2-40B4-BE49-F238E27FC236}">
                <a16:creationId xmlns:a16="http://schemas.microsoft.com/office/drawing/2014/main" id="{D69DE4B7-914F-A91E-9D6B-3F2F6D5676C1}"/>
              </a:ext>
            </a:extLst>
          </p:cNvPr>
          <p:cNvSpPr/>
          <p:nvPr/>
        </p:nvSpPr>
        <p:spPr bwMode="gray">
          <a:xfrm>
            <a:off x="6693022" y="3936021"/>
            <a:ext cx="1774371" cy="1726144"/>
          </a:xfrm>
          <a:prstGeom prst="flowChartConnector">
            <a:avLst/>
          </a:pr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it-IT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71969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ea60d57e-af5b-4752-ac57-3e4f28ca11dc}" enabled="1" method="Standard" siteId="{36da45f1-dd2c-4d1f-af13-5abe46b9992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Wingdings 2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Perrotta, Alessia</dc:creator>
  <cp:lastModifiedBy>Perrotta, Alessia</cp:lastModifiedBy>
  <cp:revision>1</cp:revision>
  <dcterms:created xsi:type="dcterms:W3CDTF">2025-10-24T07:59:35Z</dcterms:created>
  <dcterms:modified xsi:type="dcterms:W3CDTF">2025-10-24T07:59:41Z</dcterms:modified>
</cp:coreProperties>
</file>